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9"/>
  </p:notesMasterIdLst>
  <p:handoutMasterIdLst>
    <p:handoutMasterId r:id="rId10"/>
  </p:handoutMasterIdLst>
  <p:sldIdLst>
    <p:sldId id="269" r:id="rId3"/>
    <p:sldId id="260" r:id="rId4"/>
    <p:sldId id="261" r:id="rId5"/>
    <p:sldId id="270" r:id="rId6"/>
    <p:sldId id="271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89"/>
    <p:restoredTop sz="88435"/>
  </p:normalViewPr>
  <p:slideViewPr>
    <p:cSldViewPr snapToGrid="0" snapToObjects="1">
      <p:cViewPr varScale="1">
        <p:scale>
          <a:sx n="112" d="100"/>
          <a:sy n="112" d="100"/>
        </p:scale>
        <p:origin x="1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EE81CA-AB9B-654E-8CED-BE057221AE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DDF12-FB49-1F48-B431-C3D256293D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467B9-593A-694A-B75B-5E309D326DE8}" type="datetimeFigureOut">
              <a:rPr lang="en-US" smtClean="0"/>
              <a:t>2/28/20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3925C-E541-964F-89E0-0389BF06AA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15DD6-F474-654A-AACD-917248F115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62D4-BD68-334C-8708-BE380B031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23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93B10-BFE1-A249-A7F9-33B0606260A3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116D2-9B6C-964B-952E-CBD49B4E5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10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116D2-9B6C-964B-952E-CBD49B4E50D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689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94F56-A84D-AF4D-B9DA-F42D93447EE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67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2803-1154-B245-9F3B-0B583A2E2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01770-9057-DA47-AA53-138521CB9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879B3-3BC4-8A46-AE73-2E6F3621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CFCDC-C896-2946-BC16-9C02DA13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C42BC-AA2E-EB47-B926-B306D2288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14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B590D-7355-2D42-87F1-8165D8571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1984A4-798A-FB41-A4C5-413DC539B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A62C8-4ABF-864B-ACE8-DFD03B96A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C9F70-5B99-354A-BF7F-8B695A4BC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444D0-8654-0740-9A55-4A31955B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092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95FCF8-2E7E-084D-A3C3-8F89A533DE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AF89A-B14C-0C40-831A-996596D01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AE8CD-D99A-264D-863B-DA6D09CC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856B1-E302-104C-ABB1-F80F5C4B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AF9F2-3200-3543-AF14-B0F5CBBC8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820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FD309-4213-0E47-836E-3DA1B9A62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9280C-8B11-5242-A02B-47778C128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D9AD1-388F-8443-83F8-98177A5CD4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863E6-0639-D541-8B2D-72CFBFAE1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30625-D9AC-3146-96BF-64D0E0DF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69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8E88D-840A-814D-AD44-005B4FF6B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CFFC0-7338-9948-9C09-D359C3FB3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8AA58-B426-CF47-9B11-FF946EDE0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5B295-03C0-C543-9B16-4B5C6470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4741D-13A4-E645-9C62-C86617A9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94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6DE76-4CCF-0044-B9E8-7323EEFA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45C47-5119-054B-AA8B-C7DA4B5EB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9E930-4D22-944F-B325-DDE42B562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E6FFE-1FF4-8948-AA84-9F2F33DF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B97CC-1F26-574C-AC7F-A1D9E43FC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84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3928-B4ED-8C4D-8717-05108080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30B81-8B24-024B-BE5D-FC8759406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6F8B6-ED49-6846-A866-A298D9E90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9EDBA-CE6D-C84A-AF65-3E630A30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C5374-8E62-5548-ABE5-58A20305E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5C1A8-46AF-544D-AA13-F688B6263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92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90202-3744-FA4C-BD6A-B8F7A6BB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F7ED3-F4EF-2246-95A3-0C722E63D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FF3FB-A9A6-BD44-914B-A2914E862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810DBE-E9D9-1142-BEB8-B542CBDD7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473DA2-7423-E241-879A-50F264FC1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9F4B76-5BC5-B042-896C-1129D712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55D3D8-86D7-1A42-9D10-90379257A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2A1EE2-B669-EB49-91C2-ECFACA093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9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9B618-7DA1-554D-BC95-048B66F5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389149-1604-9B45-91BF-CC740885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EA2D2-58D6-9543-932A-4C50A758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02D77D-8FB8-0F40-BA30-7B225C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42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1CA5D6-9857-B24A-8B5A-AADF6739BD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2D8A77-FAA0-9743-924E-6097E6E77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10593-EA25-E145-8262-098541B2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24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401A7-B0F8-2C4E-81B0-F2A98C3D0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1BCE3-664C-5946-B481-C3E876615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BA19D-0F45-3F41-BAC1-0F15593E1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F3C8A-4AB9-7D47-8C6C-192A0D7E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E4398-4D1B-144D-97FF-B7E28FB1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E6712-3371-6C4E-A72F-B05B146F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7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51C579-0E0E-3C46-A6A9-688D7BF331E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60805" y="499730"/>
            <a:ext cx="5084135" cy="56772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48EE5C8-1103-2D4A-AECB-BB611F2CA0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060" y="500063"/>
            <a:ext cx="5076000" cy="5676900"/>
          </a:xfrm>
          <a:blipFill dpi="0" rotWithShape="1">
            <a:blip r:embed="rId2"/>
            <a:srcRect/>
            <a:stretch>
              <a:fillRect l="-20000" r="-31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C39947E-A656-DD4B-B1EC-11DE1F1B8A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48400" y="500063"/>
            <a:ext cx="5076000" cy="5688000"/>
          </a:xfrm>
          <a:blipFill dpi="0" rotWithShape="1">
            <a:blip r:embed="rId3"/>
            <a:srcRect/>
            <a:stretch>
              <a:fillRect l="5000" t="-4431" b="-4431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33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8D565-586E-4B43-B3BD-135EFC82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14A8D0-A1D8-9542-9834-36D9DEB80D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8966D-EDA0-574D-805B-2B2FF8321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F3F07-FA90-B748-A3D9-A1B609412E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6DBB6-9966-2845-B60D-D3B08A4E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5EC82-7AC6-4A45-83B0-AD8309EF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81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4286D-5BE3-4F45-A1D6-68BD3C88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E411F-0E21-1645-BE99-AD51CEA1D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499F2-0FD8-A64B-B50C-EAAB2812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005A6-3F49-D747-AB48-A15F3D84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4AD03-DE3D-F643-B591-A2DE854C7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52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C7FC37-60D3-9248-A7EB-0D8AB89F4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7ABD38-FDFC-944E-BD1F-71DD6F6C2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B7E3-3359-9246-98E5-53019504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8DDE78-40E2-A641-8992-8078D8A5BFAD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B4566-036B-EC45-AF4F-8EF68D68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B3493-135C-704B-996D-4F9BC57FD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B1C0C-44B2-C84F-8CC4-95BEBF2DF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39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CEF02-098F-8F4C-B13B-52CAD329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874F1-AC8E-C345-9746-65BC6CB58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C4816-C2D2-C744-97EB-7EF2C43B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B8BDA-3DF3-7D4E-B446-8E82847E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2A1FA-F43E-314A-AF71-02B234FC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29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25418-D53A-6C4F-89FA-E1CDB777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6F3D7-F5D5-044C-8235-016BC1E1E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A354F-31AD-7C4A-8DDB-FDE328CF0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72BC7-85B5-E341-9E75-8C03382A0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2ED04-9EEB-4C44-8F91-82D6EF61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4A541-941F-2D46-859A-8719F8D9C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2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E3686-1CA6-8A4E-894E-C20C20BF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D68CD-D1B9-124D-9C1C-C796E4271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87D66C-16F1-534D-8BC5-7D6FF250B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A37AD-206B-0A44-8D73-7564F3FFEE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15068E-3D42-3344-8787-CDF7AF5FB4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8D674-62AB-834B-9CC8-9D9DF7C5B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B58E2E-0E38-0F40-AB61-8C3843B2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8A4D57-9A03-3741-8135-2DDBCCF1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21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001F5-4E4D-054A-A76A-C9BA604AF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E05A1-92E5-194A-8B19-99BD15DBA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F757A-CCE0-A641-B35A-88BD5A3C5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ED4BC-5106-444C-88B1-C3ED60C22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915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B480B7-1D99-8445-A6FD-C12A6941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96B6FE-CD5D-1A45-AE88-8DCCFEACB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67F50-030A-C942-AD6E-FFAE44F2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50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1705F-8E0A-274E-BDCB-80A3C645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57717-C572-D346-BA65-C1C3D9B1F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3D3FD-4CF0-0444-96A0-C777792B8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E8558-ED85-894C-933E-34857E66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6CB3B-CEB8-EA41-B120-041B7BC8D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06558-DC57-C942-982C-2966B4B9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40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553B-3750-D44B-BB63-18E4674D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2FB13-5DA1-E344-BA6C-2C843CCA3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D8F245-FFBE-2E47-8240-0960A05D4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36AFF-2AA4-9E44-807B-1CF7089E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964B2-BCF1-EC45-B8B6-2AB6AC342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2D1AC-DD53-4740-9333-FFCD4083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80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2CBB9-72EC-1944-8624-CBD16D624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3E4EF-C245-FC4D-9502-FD6594D89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28B13-A20B-2846-A442-8E5456970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C35F5-FE9B-3E4D-A5A7-E6E9663E98FF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6B565-D760-664A-A5A3-54A8F0113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07CB-EA5C-7948-85B0-E4481CEA1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43F72-C167-0C49-9319-9C1E037BD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79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072B13C0-28FF-DF49-BF9C-CC5276213E4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2BB422-991E-3547-865C-83A1932A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A9776-EFED-B048-94A0-EF701BE49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39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C44BF-B779-5D49-AA47-281BF70C73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95CEA5-C38B-C34F-8AB3-E51FEE83DB5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/>
        </p:blipFill>
        <p:spPr>
          <a:xfrm>
            <a:off x="-9832" y="0"/>
            <a:ext cx="12201831" cy="6863530"/>
          </a:xfrm>
        </p:spPr>
      </p:pic>
    </p:spTree>
    <p:extLst>
      <p:ext uri="{BB962C8B-B14F-4D97-AF65-F5344CB8AC3E}">
        <p14:creationId xmlns:p14="http://schemas.microsoft.com/office/powerpoint/2010/main" val="323198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F21C4F-25EB-8B44-B705-A97F29C13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4608"/>
            <a:ext cx="12192000" cy="8127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D474DA-C5DD-364D-8793-6FB07B76DF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91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038E4-270A-5D49-90E5-D8E11D4F1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-901463"/>
            <a:ext cx="11635740" cy="7759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441A8E-0520-CF43-9EDF-ACD7148BB7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7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44994-60C3-3E4F-8F96-98C26B12F7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1D408-93A9-5840-8634-F0386598C0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499730"/>
            <a:ext cx="5084135" cy="567723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CE8DE-1214-A940-BF3E-59D622946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0"/>
            <a:ext cx="11727180" cy="7813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F7A9FE-04A7-8E46-BADA-5D63E92249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3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9DB78-0E5E-E741-9488-4C5967571E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A534B-8FD2-DF44-8DB8-2318F36886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499730"/>
            <a:ext cx="5084135" cy="567723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170937-D7EC-4A43-A018-BF276AAFC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0"/>
            <a:ext cx="11315700" cy="7540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FA2906-1201-EA40-9A77-47A2DD1A8A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04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2C1BCF-9E12-834B-B64A-FE472C3973E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6FC1E0-2012-CC48-99D1-028F5C6936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2</Words>
  <Application>Microsoft Macintosh PowerPoint</Application>
  <PresentationFormat>Widescreen</PresentationFormat>
  <Paragraphs>2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Helvetica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Guilmant-Cush</dc:creator>
  <cp:lastModifiedBy>Steve Braden</cp:lastModifiedBy>
  <cp:revision>16</cp:revision>
  <dcterms:created xsi:type="dcterms:W3CDTF">2020-01-15T12:39:14Z</dcterms:created>
  <dcterms:modified xsi:type="dcterms:W3CDTF">2020-02-28T10:23:39Z</dcterms:modified>
</cp:coreProperties>
</file>